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4"/>
  </p:sldMasterIdLst>
  <p:sldIdLst>
    <p:sldId id="261" r:id="rId5"/>
    <p:sldId id="257" r:id="rId6"/>
    <p:sldId id="258" r:id="rId7"/>
    <p:sldId id="259" r:id="rId8"/>
    <p:sldId id="262" r:id="rId9"/>
    <p:sldId id="260" r:id="rId10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616E5F-9EB5-430D-8C1B-7E9682A4A10A}" v="6" dt="2022-07-29T10:16:05.2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era Kolehmainen" userId="95a671fe-3388-402c-9825-7b956b6fd122" providerId="ADAL" clId="{C2616E5F-9EB5-430D-8C1B-7E9682A4A10A}"/>
    <pc:docChg chg="custSel addSld modSld">
      <pc:chgData name="Veera Kolehmainen" userId="95a671fe-3388-402c-9825-7b956b6fd122" providerId="ADAL" clId="{C2616E5F-9EB5-430D-8C1B-7E9682A4A10A}" dt="2022-07-29T10:17:30.831" v="120" actId="1076"/>
      <pc:docMkLst>
        <pc:docMk/>
      </pc:docMkLst>
      <pc:sldChg chg="addSp delSp modSp mod modClrScheme chgLayout">
        <pc:chgData name="Veera Kolehmainen" userId="95a671fe-3388-402c-9825-7b956b6fd122" providerId="ADAL" clId="{C2616E5F-9EB5-430D-8C1B-7E9682A4A10A}" dt="2022-07-29T10:08:26.982" v="58"/>
        <pc:sldMkLst>
          <pc:docMk/>
          <pc:sldMk cId="1701296255" sldId="259"/>
        </pc:sldMkLst>
        <pc:spChg chg="mod ord">
          <ac:chgData name="Veera Kolehmainen" userId="95a671fe-3388-402c-9825-7b956b6fd122" providerId="ADAL" clId="{C2616E5F-9EB5-430D-8C1B-7E9682A4A10A}" dt="2022-07-29T09:55:10.874" v="13" actId="700"/>
          <ac:spMkLst>
            <pc:docMk/>
            <pc:sldMk cId="1701296255" sldId="259"/>
            <ac:spMk id="2" creationId="{C05960F6-0347-647E-5D28-9E055CC458DD}"/>
          </ac:spMkLst>
        </pc:spChg>
        <pc:spChg chg="mod">
          <ac:chgData name="Veera Kolehmainen" userId="95a671fe-3388-402c-9825-7b956b6fd122" providerId="ADAL" clId="{C2616E5F-9EB5-430D-8C1B-7E9682A4A10A}" dt="2022-07-29T09:55:21.298" v="14" actId="1076"/>
          <ac:spMkLst>
            <pc:docMk/>
            <pc:sldMk cId="1701296255" sldId="259"/>
            <ac:spMk id="5" creationId="{CBB0F639-2209-5005-551D-6F7D27E99E82}"/>
          </ac:spMkLst>
        </pc:spChg>
        <pc:spChg chg="add del mod ord">
          <ac:chgData name="Veera Kolehmainen" userId="95a671fe-3388-402c-9825-7b956b6fd122" providerId="ADAL" clId="{C2616E5F-9EB5-430D-8C1B-7E9682A4A10A}" dt="2022-07-29T09:55:10.874" v="13" actId="700"/>
          <ac:spMkLst>
            <pc:docMk/>
            <pc:sldMk cId="1701296255" sldId="259"/>
            <ac:spMk id="6" creationId="{99285C56-E6A9-DC4C-91A7-59BAE14DD2C6}"/>
          </ac:spMkLst>
        </pc:spChg>
        <pc:spChg chg="add mod">
          <ac:chgData name="Veera Kolehmainen" userId="95a671fe-3388-402c-9825-7b956b6fd122" providerId="ADAL" clId="{C2616E5F-9EB5-430D-8C1B-7E9682A4A10A}" dt="2022-07-29T10:08:26.982" v="58"/>
          <ac:spMkLst>
            <pc:docMk/>
            <pc:sldMk cId="1701296255" sldId="259"/>
            <ac:spMk id="8" creationId="{BE553773-AD52-4A64-0817-4AF3B566BE3F}"/>
          </ac:spMkLst>
        </pc:spChg>
        <pc:graphicFrameChg chg="del">
          <ac:chgData name="Veera Kolehmainen" userId="95a671fe-3388-402c-9825-7b956b6fd122" providerId="ADAL" clId="{C2616E5F-9EB5-430D-8C1B-7E9682A4A10A}" dt="2022-07-29T09:53:22.378" v="0" actId="21"/>
          <ac:graphicFrameMkLst>
            <pc:docMk/>
            <pc:sldMk cId="1701296255" sldId="259"/>
            <ac:graphicFrameMk id="4" creationId="{082C06B1-0B57-4100-270F-40D22C434CF4}"/>
          </ac:graphicFrameMkLst>
        </pc:graphicFrameChg>
        <pc:graphicFrameChg chg="mod ord">
          <ac:chgData name="Veera Kolehmainen" userId="95a671fe-3388-402c-9825-7b956b6fd122" providerId="ADAL" clId="{C2616E5F-9EB5-430D-8C1B-7E9682A4A10A}" dt="2022-07-29T09:55:10.874" v="13" actId="700"/>
          <ac:graphicFrameMkLst>
            <pc:docMk/>
            <pc:sldMk cId="1701296255" sldId="259"/>
            <ac:graphicFrameMk id="20" creationId="{480109A9-4F82-7E56-3D6E-FCA2820C278F}"/>
          </ac:graphicFrameMkLst>
        </pc:graphicFrameChg>
      </pc:sldChg>
      <pc:sldChg chg="addSp delSp modSp mod">
        <pc:chgData name="Veera Kolehmainen" userId="95a671fe-3388-402c-9825-7b956b6fd122" providerId="ADAL" clId="{C2616E5F-9EB5-430D-8C1B-7E9682A4A10A}" dt="2022-07-29T10:17:30.831" v="120" actId="1076"/>
        <pc:sldMkLst>
          <pc:docMk/>
          <pc:sldMk cId="1881991869" sldId="260"/>
        </pc:sldMkLst>
        <pc:spChg chg="add mod">
          <ac:chgData name="Veera Kolehmainen" userId="95a671fe-3388-402c-9825-7b956b6fd122" providerId="ADAL" clId="{C2616E5F-9EB5-430D-8C1B-7E9682A4A10A}" dt="2022-07-29T10:17:18.933" v="118" actId="1076"/>
          <ac:spMkLst>
            <pc:docMk/>
            <pc:sldMk cId="1881991869" sldId="260"/>
            <ac:spMk id="3" creationId="{D60916DC-B442-65C8-9F76-622035599912}"/>
          </ac:spMkLst>
        </pc:spChg>
        <pc:spChg chg="add del mod">
          <ac:chgData name="Veera Kolehmainen" userId="95a671fe-3388-402c-9825-7b956b6fd122" providerId="ADAL" clId="{C2616E5F-9EB5-430D-8C1B-7E9682A4A10A}" dt="2022-07-29T10:08:24.316" v="57" actId="21"/>
          <ac:spMkLst>
            <pc:docMk/>
            <pc:sldMk cId="1881991869" sldId="260"/>
            <ac:spMk id="6" creationId="{5530597D-03DC-D8D9-B760-A0E59FB76F80}"/>
          </ac:spMkLst>
        </pc:spChg>
        <pc:graphicFrameChg chg="mod">
          <ac:chgData name="Veera Kolehmainen" userId="95a671fe-3388-402c-9825-7b956b6fd122" providerId="ADAL" clId="{C2616E5F-9EB5-430D-8C1B-7E9682A4A10A}" dt="2022-07-29T10:17:30.831" v="120" actId="1076"/>
          <ac:graphicFrameMkLst>
            <pc:docMk/>
            <pc:sldMk cId="1881991869" sldId="260"/>
            <ac:graphicFrameMk id="31" creationId="{8678F443-A204-4504-8D00-03CCF82B15CC}"/>
          </ac:graphicFrameMkLst>
        </pc:graphicFrameChg>
      </pc:sldChg>
      <pc:sldChg chg="addSp delSp modSp new mod">
        <pc:chgData name="Veera Kolehmainen" userId="95a671fe-3388-402c-9825-7b956b6fd122" providerId="ADAL" clId="{C2616E5F-9EB5-430D-8C1B-7E9682A4A10A}" dt="2022-07-29T09:58:22.372" v="55" actId="1076"/>
        <pc:sldMkLst>
          <pc:docMk/>
          <pc:sldMk cId="3134828031" sldId="262"/>
        </pc:sldMkLst>
        <pc:spChg chg="mod">
          <ac:chgData name="Veera Kolehmainen" userId="95a671fe-3388-402c-9825-7b956b6fd122" providerId="ADAL" clId="{C2616E5F-9EB5-430D-8C1B-7E9682A4A10A}" dt="2022-07-29T09:53:38.985" v="3"/>
          <ac:spMkLst>
            <pc:docMk/>
            <pc:sldMk cId="3134828031" sldId="262"/>
            <ac:spMk id="2" creationId="{A1C26029-DF29-9C91-DC94-DE4BABF74DC1}"/>
          </ac:spMkLst>
        </pc:spChg>
        <pc:spChg chg="del">
          <ac:chgData name="Veera Kolehmainen" userId="95a671fe-3388-402c-9825-7b956b6fd122" providerId="ADAL" clId="{C2616E5F-9EB5-430D-8C1B-7E9682A4A10A}" dt="2022-07-29T09:53:30.390" v="2"/>
          <ac:spMkLst>
            <pc:docMk/>
            <pc:sldMk cId="3134828031" sldId="262"/>
            <ac:spMk id="3" creationId="{DB319AFF-EA12-1EF5-EEC8-CC87C0D5DF07}"/>
          </ac:spMkLst>
        </pc:spChg>
        <pc:spChg chg="add mod">
          <ac:chgData name="Veera Kolehmainen" userId="95a671fe-3388-402c-9825-7b956b6fd122" providerId="ADAL" clId="{C2616E5F-9EB5-430D-8C1B-7E9682A4A10A}" dt="2022-07-29T09:55:04.596" v="12" actId="1076"/>
          <ac:spMkLst>
            <pc:docMk/>
            <pc:sldMk cId="3134828031" sldId="262"/>
            <ac:spMk id="5" creationId="{0AD5D225-1AFB-D33F-0778-EEAC74402CF0}"/>
          </ac:spMkLst>
        </pc:spChg>
        <pc:spChg chg="add mod">
          <ac:chgData name="Veera Kolehmainen" userId="95a671fe-3388-402c-9825-7b956b6fd122" providerId="ADAL" clId="{C2616E5F-9EB5-430D-8C1B-7E9682A4A10A}" dt="2022-07-29T09:58:22.372" v="55" actId="1076"/>
          <ac:spMkLst>
            <pc:docMk/>
            <pc:sldMk cId="3134828031" sldId="262"/>
            <ac:spMk id="6" creationId="{41683349-6F23-8799-ADE0-B31AE5B2286A}"/>
          </ac:spMkLst>
        </pc:spChg>
        <pc:graphicFrameChg chg="add mod modGraphic">
          <ac:chgData name="Veera Kolehmainen" userId="95a671fe-3388-402c-9825-7b956b6fd122" providerId="ADAL" clId="{C2616E5F-9EB5-430D-8C1B-7E9682A4A10A}" dt="2022-07-29T09:56:45.884" v="17" actId="1076"/>
          <ac:graphicFrameMkLst>
            <pc:docMk/>
            <pc:sldMk cId="3134828031" sldId="262"/>
            <ac:graphicFrameMk id="4" creationId="{5068B85E-3DE4-B44A-B12A-60C483C81D7D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itsellesifi.sharepoint.com/sites/DigitaidotKunnollaVauhtiin/Shared%20Documents/Englanninkielinen%20k&#228;&#228;nn&#246;s/Pohjatiedostot/Osio%201%20PowerPoint%20engl/Taulukon_ja_kaavion_tuonti_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A-class</c:v>
                </c:pt>
                <c:pt idx="1">
                  <c:v>B-class</c:v>
                </c:pt>
                <c:pt idx="2">
                  <c:v>C-class</c:v>
                </c:pt>
                <c:pt idx="3">
                  <c:v>D-class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DA-43A5-B35C-15AD56B39C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Sweden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A-class</c:v>
                </c:pt>
                <c:pt idx="1">
                  <c:v>B-class</c:v>
                </c:pt>
                <c:pt idx="2">
                  <c:v>C-class</c:v>
                </c:pt>
                <c:pt idx="3">
                  <c:v>D-class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100</c:v>
                </c:pt>
                <c:pt idx="1">
                  <c:v>130</c:v>
                </c:pt>
                <c:pt idx="2">
                  <c:v>160</c:v>
                </c:pt>
                <c:pt idx="3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DA-43A5-B35C-15AD56B39C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Finland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A-class</c:v>
                </c:pt>
                <c:pt idx="1">
                  <c:v>B-class</c:v>
                </c:pt>
                <c:pt idx="2">
                  <c:v>C-class</c:v>
                </c:pt>
                <c:pt idx="3">
                  <c:v>D-class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150</c:v>
                </c:pt>
                <c:pt idx="1">
                  <c:v>170</c:v>
                </c:pt>
                <c:pt idx="2">
                  <c:v>190</c:v>
                </c:pt>
                <c:pt idx="3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DA-43A5-B35C-15AD56B39C3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30893631"/>
        <c:axId val="530894047"/>
      </c:barChart>
      <c:catAx>
        <c:axId val="53089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530894047"/>
        <c:crosses val="autoZero"/>
        <c:auto val="1"/>
        <c:lblAlgn val="ctr"/>
        <c:lblOffset val="100"/>
        <c:noMultiLvlLbl val="0"/>
      </c:catAx>
      <c:valAx>
        <c:axId val="53089404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089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
Sales by region in the 1st quarter</a:t>
            </a:r>
          </a:p>
        </c:rich>
      </c:tx>
      <c:layout>
        <c:manualLayout>
          <c:xMode val="edge"/>
          <c:yMode val="edge"/>
          <c:x val="0.20031345536387513"/>
          <c:y val="2.99862535458154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A6-4759-A3B2-81C3521539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A6-4759-A3B2-81C3521539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A6-4759-A3B2-81C3521539B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A6-4759-A3B2-81C3521539BD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[1]Chart!$A$2:$A$5</c:f>
              <c:strCache>
                <c:ptCount val="4"/>
                <c:pt idx="0">
                  <c:v>Southern</c:v>
                </c:pt>
                <c:pt idx="1">
                  <c:v>Northern </c:v>
                </c:pt>
                <c:pt idx="2">
                  <c:v>Western</c:v>
                </c:pt>
                <c:pt idx="3">
                  <c:v>Eastern</c:v>
                </c:pt>
              </c:strCache>
            </c:strRef>
          </c:cat>
          <c:val>
            <c:numRef>
              <c:f>[1]Chart!$E$2:$E$5</c:f>
              <c:numCache>
                <c:formatCode>General</c:formatCode>
                <c:ptCount val="4"/>
                <c:pt idx="0">
                  <c:v>99095</c:v>
                </c:pt>
                <c:pt idx="1">
                  <c:v>172993</c:v>
                </c:pt>
                <c:pt idx="2">
                  <c:v>128640</c:v>
                </c:pt>
                <c:pt idx="3">
                  <c:v>213421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A6-4759-A3B2-81C352153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F2E43-EED6-3ACF-0BDF-E5C177329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8BB4F1-44A4-0DD5-CF67-50A0C991D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B285F-F665-5428-B545-46D4A2CC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10037-DBE2-CF2C-C8AE-6FB52F8BF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5D02B-0B36-607F-F292-CBDA8E5A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13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A9D6C-6245-1B41-7925-BDC44FA40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0F64-3655-40D9-134D-50352C038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ECDD0-46FF-A032-598D-A3EA8C9B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E1261-8A7E-2DAA-39CD-321280A6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C908-4D2A-80D5-8E4E-4ED78E36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655104-0DA8-33B2-DF9D-867716059B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C2CFFF-8730-E4B6-BFD0-220ED6236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B1569-605F-2A04-C6DD-CF0ADDDB3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4594C-F83E-7C88-8109-EAA6F130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85705-8E3B-F30C-4291-D60EEDD8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222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29E3C-B061-5CCD-8BE3-8F4AF02C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95923-A308-CAA7-323C-D325D55CA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F28E2-4EC5-9BA2-2375-7F0D3197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8AEE3-E5CA-A061-D1F7-A115CE9AA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4250A-3E88-B66C-5E65-1A263FF3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9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7095-4FFD-56E4-6F35-DBCD93F0F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2BC12-E893-5DD3-2E67-5D830FD8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6387E-DCCA-613E-C728-3669CE0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5B35B-81E1-BB0D-6EC4-7A32D56EF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282D9-6EE5-B500-77A9-E8650E53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96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B6A7-AB00-AB8E-728A-6C54F2A1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00F3-921D-A469-C75B-7F96BFBDF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39E00B-17CF-66C4-A1C9-98E1C3D58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DED1A-AF1D-9B03-B63B-FBBA62B7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46EA2-8A47-AE76-9F2C-5BFE39FF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DB424-9844-59EA-2A85-996305AA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8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940E-36E6-F852-F7D8-26B86BAFA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7D944-B938-A9A5-72E1-B67AF99E3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2404E-1ADA-624D-FBFB-853303211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99905-136A-E8AC-7B72-A5B4811BC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29AE7F-B95D-BF69-A31B-41C999141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FD53E8-DECE-F5A2-2F33-6C9003B3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D1005A-B057-8BB9-D803-4B803B64B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226928-D9C4-37F5-F04B-A7B2A9292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01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15AAE-32A1-4D22-4DF1-9FF9A13E7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FF2E8-42ED-3AB7-9079-C02085EEC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C500E-EB0B-C0DB-CE60-52BDC2411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13A7E-E9A8-95BC-895E-977B3EA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05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FE43B-FA7F-EE1B-F8B8-9924FFFBF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D5BD55-042C-DBDB-684F-242C53E2D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5060F-AD93-FA35-2AFA-A2F778453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147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79B1-32DC-A3E0-7179-CC61609F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DD116-9C17-03C7-A44A-E02B771F2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1D1F7-54E8-1B48-0F15-9D8DDA0B0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D0E0B-278E-31E0-6C46-091B57AE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79CBE-FE1E-61B0-740E-ADE7FE1E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8DDC20-FEC5-3606-6990-1571D690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30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B8543-A615-0F67-8DEA-2F0BD8F70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E25F02-BDB4-08E0-1308-4F1F7A64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E5999-2FA8-C1CA-FE65-4EE4FC2E0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2156F-0D71-DB5B-0317-9F42EB7A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DF0D6-AD4F-275E-0554-0DFCB53D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BBA1D6-FB6C-597E-73F5-984EDA384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87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A3C327-76F3-E4AF-DA2D-8B619385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45A19-38F1-75E3-A233-39382F5D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071EC-2459-2ECE-3DFA-6DFB278CB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DCFBF-7BFB-A505-D9E4-019FA9FCB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0FE03-AE76-E3C6-ECAF-03F6F4C53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15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1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17B23-55BF-4CB5-B87F-09626F118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798703"/>
            <a:ext cx="5221185" cy="3072015"/>
          </a:xfrm>
        </p:spPr>
        <p:txBody>
          <a:bodyPr anchor="b">
            <a:normAutofit/>
          </a:bodyPr>
          <a:lstStyle/>
          <a:p>
            <a:r>
              <a:rPr lang="en-US"/>
              <a:t>PowerPoint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8E88A-AF2A-7FFC-0A4C-4BBD9E16C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148" y="3962792"/>
            <a:ext cx="5221185" cy="2102108"/>
          </a:xfrm>
        </p:spPr>
        <p:txBody>
          <a:bodyPr anchor="t">
            <a:normAutofit/>
          </a:bodyPr>
          <a:lstStyle/>
          <a:p>
            <a:r>
              <a:rPr lang="en-US"/>
              <a:t>Basics of Slide Shows</a:t>
            </a:r>
            <a:endParaRPr lang="en-FI"/>
          </a:p>
        </p:txBody>
      </p:sp>
      <p:sp>
        <p:nvSpPr>
          <p:cNvPr id="33" name="Freeform: Shape 23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25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Blog1">
            <a:extLst>
              <a:ext uri="{FF2B5EF4-FFF2-40B4-BE49-F238E27FC236}">
                <a16:creationId xmlns:a16="http://schemas.microsoft.com/office/drawing/2014/main" id="{0FE5845A-A771-C53A-A2C9-D8897CE43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3046" y="1209578"/>
            <a:ext cx="4055897" cy="4055897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7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D26039-2907-AE48-A7AB-EC3513A81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in the Basics of Slide Shows -section</a:t>
            </a:r>
            <a:endParaRPr lang="en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B92A92-2F07-BA3A-A5C8-CEFE8483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Creating a presentation and choosing a template</a:t>
            </a:r>
          </a:p>
          <a:p>
            <a:r>
              <a:rPr lang="en-US" dirty="0"/>
              <a:t>Adding a slide and changing the page layout</a:t>
            </a:r>
          </a:p>
          <a:p>
            <a:r>
              <a:rPr lang="en-US" dirty="0"/>
              <a:t>Adding, editing and formatting texts</a:t>
            </a:r>
          </a:p>
          <a:p>
            <a:r>
              <a:rPr lang="en-US" dirty="0"/>
              <a:t>Pictures</a:t>
            </a:r>
          </a:p>
          <a:p>
            <a:r>
              <a:rPr lang="en-US" dirty="0"/>
              <a:t>Tables</a:t>
            </a:r>
          </a:p>
          <a:p>
            <a:pPr lvl="1"/>
            <a:r>
              <a:rPr lang="en-US" dirty="0"/>
              <a:t>Adding tables and formatting</a:t>
            </a:r>
          </a:p>
          <a:p>
            <a:pPr lvl="1"/>
            <a:r>
              <a:rPr lang="en-US" dirty="0"/>
              <a:t>Copying an Excel table to a presentation</a:t>
            </a:r>
          </a:p>
          <a:p>
            <a:r>
              <a:rPr lang="en-US" dirty="0"/>
              <a:t>Charts</a:t>
            </a:r>
          </a:p>
          <a:p>
            <a:pPr lvl="1"/>
            <a:r>
              <a:rPr lang="en-US" dirty="0"/>
              <a:t>Chart creation and editing</a:t>
            </a:r>
          </a:p>
          <a:p>
            <a:pPr lvl="1"/>
            <a:r>
              <a:rPr lang="en-US" dirty="0"/>
              <a:t>Copying an Excel chart to a presentation</a:t>
            </a:r>
          </a:p>
          <a:p>
            <a:r>
              <a:rPr lang="en-US" dirty="0"/>
              <a:t>Print options</a:t>
            </a:r>
          </a:p>
          <a:p>
            <a:pPr marL="0" indent="0">
              <a:buNone/>
            </a:pPr>
            <a:endParaRPr lang="en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B6FDF7-5732-4042-F356-190C22288F23}"/>
              </a:ext>
            </a:extLst>
          </p:cNvPr>
          <p:cNvSpPr txBox="1"/>
          <p:nvPr/>
        </p:nvSpPr>
        <p:spPr>
          <a:xfrm>
            <a:off x="4302918" y="6176963"/>
            <a:ext cx="3586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PowerPoint basic level</a:t>
            </a:r>
            <a:endParaRPr lang="en-FI" sz="2800" b="1" dirty="0"/>
          </a:p>
        </p:txBody>
      </p:sp>
    </p:spTree>
    <p:extLst>
      <p:ext uri="{BB962C8B-B14F-4D97-AF65-F5344CB8AC3E}">
        <p14:creationId xmlns:p14="http://schemas.microsoft.com/office/powerpoint/2010/main" val="1741213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359FA-57E0-A41A-7C15-33ECBDFF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American Apple Varieties</a:t>
            </a:r>
            <a:endParaRPr lang="en-FI" dirty="0"/>
          </a:p>
        </p:txBody>
      </p:sp>
      <p:pic>
        <p:nvPicPr>
          <p:cNvPr id="6" name="Content Placeholder 5" descr="Close-up of a wet granny smith apple">
            <a:extLst>
              <a:ext uri="{FF2B5EF4-FFF2-40B4-BE49-F238E27FC236}">
                <a16:creationId xmlns:a16="http://schemas.microsoft.com/office/drawing/2014/main" id="{CB100B74-876E-7682-B265-0C3604C957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2274516"/>
            <a:ext cx="5181600" cy="34535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89B8A-84DC-4DEB-42B3-1EE0695C53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Atlas</a:t>
            </a:r>
          </a:p>
          <a:p>
            <a:r>
              <a:rPr lang="en-US" dirty="0"/>
              <a:t>Red Atlas</a:t>
            </a:r>
          </a:p>
          <a:p>
            <a:r>
              <a:rPr lang="en-US" dirty="0"/>
              <a:t>Lobo</a:t>
            </a:r>
          </a:p>
          <a:p>
            <a:r>
              <a:rPr lang="en-US" dirty="0"/>
              <a:t>Melba</a:t>
            </a:r>
          </a:p>
          <a:p>
            <a:r>
              <a:rPr lang="en-US" dirty="0"/>
              <a:t>Red Melba and </a:t>
            </a:r>
            <a:r>
              <a:rPr lang="en-US" dirty="0" err="1"/>
              <a:t>Raike</a:t>
            </a:r>
            <a:endParaRPr lang="en-US" dirty="0"/>
          </a:p>
          <a:p>
            <a:r>
              <a:rPr lang="en-US" dirty="0"/>
              <a:t>Ranger and Quinte</a:t>
            </a:r>
            <a:endParaRPr lang="en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0F7F8-55FA-3D37-1F4B-26B6E15BA2D6}"/>
              </a:ext>
            </a:extLst>
          </p:cNvPr>
          <p:cNvSpPr txBox="1"/>
          <p:nvPr/>
        </p:nvSpPr>
        <p:spPr>
          <a:xfrm>
            <a:off x="4907756" y="6176963"/>
            <a:ext cx="252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Picture exercise</a:t>
            </a:r>
            <a:endParaRPr lang="en-FI" sz="2800" b="1" dirty="0"/>
          </a:p>
        </p:txBody>
      </p:sp>
    </p:spTree>
    <p:extLst>
      <p:ext uri="{BB962C8B-B14F-4D97-AF65-F5344CB8AC3E}">
        <p14:creationId xmlns:p14="http://schemas.microsoft.com/office/powerpoint/2010/main" val="23535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960F6-0347-647E-5D28-9E055CC45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Usage of Building per Efficiency Category (kWh/m</a:t>
            </a:r>
            <a:r>
              <a:rPr lang="en-US" baseline="30000" dirty="0"/>
              <a:t>2</a:t>
            </a:r>
            <a:r>
              <a:rPr lang="en-US" dirty="0"/>
              <a:t> per Annum)</a:t>
            </a:r>
            <a:endParaRPr lang="en-FI" dirty="0"/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480109A9-4F82-7E56-3D6E-FCA2820C2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0396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BB0F639-2209-5005-551D-6F7D27E99E82}"/>
              </a:ext>
            </a:extLst>
          </p:cNvPr>
          <p:cNvSpPr txBox="1"/>
          <p:nvPr/>
        </p:nvSpPr>
        <p:spPr>
          <a:xfrm>
            <a:off x="838200" y="6123543"/>
            <a:ext cx="296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OuLUMA - Jussi Tyni</a:t>
            </a:r>
            <a:endParaRPr lang="en-F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553773-AD52-4A64-0817-4AF3B566BE3F}"/>
              </a:ext>
            </a:extLst>
          </p:cNvPr>
          <p:cNvSpPr txBox="1"/>
          <p:nvPr/>
        </p:nvSpPr>
        <p:spPr>
          <a:xfrm>
            <a:off x="4217922" y="6231265"/>
            <a:ext cx="3756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Table and chart exercise</a:t>
            </a:r>
            <a:endParaRPr lang="en-FI" sz="2800" b="1" dirty="0"/>
          </a:p>
        </p:txBody>
      </p:sp>
    </p:spTree>
    <p:extLst>
      <p:ext uri="{BB962C8B-B14F-4D97-AF65-F5344CB8AC3E}">
        <p14:creationId xmlns:p14="http://schemas.microsoft.com/office/powerpoint/2010/main" val="170129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26029-DF29-9C91-DC94-DE4BABF7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Usage of Building per Efficiency Category (kWh/m</a:t>
            </a:r>
            <a:r>
              <a:rPr lang="en-US" baseline="30000" dirty="0"/>
              <a:t>2</a:t>
            </a:r>
            <a:r>
              <a:rPr lang="en-US" dirty="0"/>
              <a:t> per Annum)</a:t>
            </a:r>
            <a:endParaRPr lang="en-FI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68B85E-3DE4-B44A-B12A-60C483C81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122084"/>
              </p:ext>
            </p:extLst>
          </p:nvPr>
        </p:nvGraphicFramePr>
        <p:xfrm>
          <a:off x="838201" y="2162350"/>
          <a:ext cx="10515599" cy="349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368214898"/>
                    </a:ext>
                  </a:extLst>
                </a:gridCol>
                <a:gridCol w="2802407">
                  <a:extLst>
                    <a:ext uri="{9D8B030D-6E8A-4147-A177-3AD203B41FA5}">
                      <a16:colId xmlns:a16="http://schemas.microsoft.com/office/drawing/2014/main" val="2329011965"/>
                    </a:ext>
                  </a:extLst>
                </a:gridCol>
                <a:gridCol w="2802407">
                  <a:extLst>
                    <a:ext uri="{9D8B030D-6E8A-4147-A177-3AD203B41FA5}">
                      <a16:colId xmlns:a16="http://schemas.microsoft.com/office/drawing/2014/main" val="2947993594"/>
                    </a:ext>
                  </a:extLst>
                </a:gridCol>
                <a:gridCol w="2807665">
                  <a:extLst>
                    <a:ext uri="{9D8B030D-6E8A-4147-A177-3AD203B41FA5}">
                      <a16:colId xmlns:a16="http://schemas.microsoft.com/office/drawing/2014/main" val="833026224"/>
                    </a:ext>
                  </a:extLst>
                </a:gridCol>
              </a:tblGrid>
              <a:tr h="698400">
                <a:tc>
                  <a:txBody>
                    <a:bodyPr/>
                    <a:lstStyle/>
                    <a:p>
                      <a:pPr algn="l"/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Germany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Sweden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Finland</a:t>
                      </a:r>
                      <a:endParaRPr lang="en-F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57586"/>
                  </a:ext>
                </a:extLst>
              </a:tr>
              <a:tr h="6984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A-class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150</a:t>
                      </a:r>
                      <a:endParaRPr lang="en-F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806929"/>
                  </a:ext>
                </a:extLst>
              </a:tr>
              <a:tr h="6984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B-class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170</a:t>
                      </a:r>
                      <a:endParaRPr lang="en-F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799180"/>
                  </a:ext>
                </a:extLst>
              </a:tr>
              <a:tr h="6984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C-class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190</a:t>
                      </a:r>
                      <a:endParaRPr lang="en-F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16196"/>
                  </a:ext>
                </a:extLst>
              </a:tr>
              <a:tr h="6984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D-class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190</a:t>
                      </a:r>
                      <a:endParaRPr lang="en-F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230</a:t>
                      </a:r>
                      <a:endParaRPr lang="en-F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2983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AD5D225-1AFB-D33F-0778-EEAC74402CF0}"/>
              </a:ext>
            </a:extLst>
          </p:cNvPr>
          <p:cNvSpPr txBox="1"/>
          <p:nvPr/>
        </p:nvSpPr>
        <p:spPr>
          <a:xfrm>
            <a:off x="838200" y="5654350"/>
            <a:ext cx="296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OuLUMA - Jussi Tyni</a:t>
            </a:r>
            <a:endParaRPr lang="en-F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83349-6F23-8799-ADE0-B31AE5B2286A}"/>
              </a:ext>
            </a:extLst>
          </p:cNvPr>
          <p:cNvSpPr txBox="1"/>
          <p:nvPr/>
        </p:nvSpPr>
        <p:spPr>
          <a:xfrm>
            <a:off x="4217922" y="6231265"/>
            <a:ext cx="3756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Table and chart exercise</a:t>
            </a:r>
            <a:endParaRPr lang="en-FI" sz="2800" b="1" dirty="0"/>
          </a:p>
        </p:txBody>
      </p:sp>
    </p:spTree>
    <p:extLst>
      <p:ext uri="{BB962C8B-B14F-4D97-AF65-F5344CB8AC3E}">
        <p14:creationId xmlns:p14="http://schemas.microsoft.com/office/powerpoint/2010/main" val="3134828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DA80A-A339-4E5C-3B36-98C22BFD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dirty="0"/>
              <a:t>Sales Tracking</a:t>
            </a:r>
            <a:endParaRPr lang="en-FI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473124-5120-3564-6071-621F9C8C1AF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7805026"/>
              </p:ext>
            </p:extLst>
          </p:nvPr>
        </p:nvGraphicFramePr>
        <p:xfrm>
          <a:off x="838200" y="2561294"/>
          <a:ext cx="5181600" cy="288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6320">
                  <a:extLst>
                    <a:ext uri="{9D8B030D-6E8A-4147-A177-3AD203B41FA5}">
                      <a16:colId xmlns:a16="http://schemas.microsoft.com/office/drawing/2014/main" val="3584030650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2611492606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1314300620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4095764029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1775215264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Region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January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February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March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Q1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73379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Southern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60,062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9,952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29,081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99,095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extLst>
                  <a:ext uri="{0D108BD9-81ED-4DB2-BD59-A6C34878D82A}">
                    <a16:rowId xmlns:a16="http://schemas.microsoft.com/office/drawing/2014/main" val="372559564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Northern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84,409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68,478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20,106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172,993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extLst>
                  <a:ext uri="{0D108BD9-81ED-4DB2-BD59-A6C34878D82A}">
                    <a16:rowId xmlns:a16="http://schemas.microsoft.com/office/drawing/2014/main" val="139272383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Western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52,189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24,137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52,314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128,640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extLst>
                  <a:ext uri="{0D108BD9-81ED-4DB2-BD59-A6C34878D82A}">
                    <a16:rowId xmlns:a16="http://schemas.microsoft.com/office/drawing/2014/main" val="3247584204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Eastern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54,896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83,235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75,290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u="none" strike="noStrike" dirty="0">
                          <a:effectLst/>
                        </a:rPr>
                        <a:t>213,421</a:t>
                      </a:r>
                      <a:endParaRPr lang="en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extLst>
                  <a:ext uri="{0D108BD9-81ED-4DB2-BD59-A6C34878D82A}">
                    <a16:rowId xmlns:a16="http://schemas.microsoft.com/office/drawing/2014/main" val="2113643336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b="1" u="none" strike="noStrike" dirty="0">
                          <a:effectLst/>
                        </a:rPr>
                        <a:t>251,556</a:t>
                      </a:r>
                      <a:endParaRPr lang="en-F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b="1" u="none" strike="noStrike" dirty="0">
                          <a:effectLst/>
                        </a:rPr>
                        <a:t>185,802</a:t>
                      </a:r>
                      <a:endParaRPr lang="en-F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b="1" u="none" strike="noStrike" dirty="0">
                          <a:effectLst/>
                        </a:rPr>
                        <a:t>176,791</a:t>
                      </a:r>
                      <a:endParaRPr lang="en-F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FI" sz="2000" b="1" u="none" strike="noStrike" dirty="0">
                          <a:effectLst/>
                        </a:rPr>
                        <a:t>614,149</a:t>
                      </a:r>
                      <a:endParaRPr lang="en-F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083" marR="21083" marT="21083" marB="0" anchor="b"/>
                </a:tc>
                <a:extLst>
                  <a:ext uri="{0D108BD9-81ED-4DB2-BD59-A6C34878D82A}">
                    <a16:rowId xmlns:a16="http://schemas.microsoft.com/office/drawing/2014/main" val="30726031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37D82B-87CB-89F0-74E9-9CDF7AFC5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989715"/>
              </p:ext>
            </p:extLst>
          </p:nvPr>
        </p:nvGraphicFramePr>
        <p:xfrm>
          <a:off x="838201" y="5011787"/>
          <a:ext cx="5181600" cy="429507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3623507319"/>
                    </a:ext>
                  </a:extLst>
                </a:gridCol>
              </a:tblGrid>
              <a:tr h="429507">
                <a:tc>
                  <a:txBody>
                    <a:bodyPr/>
                    <a:lstStyle/>
                    <a:p>
                      <a:endParaRPr lang="en-FI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solidFill>
                        <a:schemeClr val="accent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76313"/>
                  </a:ext>
                </a:extLst>
              </a:tr>
            </a:tbl>
          </a:graphicData>
        </a:graphic>
      </p:graphicFrame>
      <p:graphicFrame>
        <p:nvGraphicFramePr>
          <p:cNvPr id="31" name="Content Placeholder 30">
            <a:extLst>
              <a:ext uri="{FF2B5EF4-FFF2-40B4-BE49-F238E27FC236}">
                <a16:creationId xmlns:a16="http://schemas.microsoft.com/office/drawing/2014/main" id="{8678F443-A204-4504-8D00-03CCF82B15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5333264"/>
              </p:ext>
            </p:extLst>
          </p:nvPr>
        </p:nvGraphicFramePr>
        <p:xfrm>
          <a:off x="6172201" y="1690688"/>
          <a:ext cx="5181599" cy="4235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60916DC-B442-65C8-9F76-622035599912}"/>
              </a:ext>
            </a:extLst>
          </p:cNvPr>
          <p:cNvSpPr txBox="1"/>
          <p:nvPr/>
        </p:nvSpPr>
        <p:spPr>
          <a:xfrm>
            <a:off x="3524391" y="6176963"/>
            <a:ext cx="5295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Importing a table and a chart from Excel</a:t>
            </a:r>
            <a:endParaRPr lang="en-FI" sz="2400" b="1" dirty="0"/>
          </a:p>
        </p:txBody>
      </p:sp>
    </p:spTree>
    <p:extLst>
      <p:ext uri="{BB962C8B-B14F-4D97-AF65-F5344CB8AC3E}">
        <p14:creationId xmlns:p14="http://schemas.microsoft.com/office/powerpoint/2010/main" val="188199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db46a7-933b-4630-abe3-f2541658066e">
      <Terms xmlns="http://schemas.microsoft.com/office/infopath/2007/PartnerControls"/>
    </lcf76f155ced4ddcb4097134ff3c332f>
    <TaxCatchAll xmlns="904359a9-657a-42be-94d4-ee55f5e86de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3AB4B2EA1794D86B6B49103196B23" ma:contentTypeVersion="15" ma:contentTypeDescription="Create a new document." ma:contentTypeScope="" ma:versionID="87a81a9c4f691015764566aea90dd919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0f440593ecbdb4100e6db4d25a54e73d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8cc97e3-bcba-491e-86e1-84c1e397b3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1bf76ec-74b5-4bc7-afac-5149854c7759}" ma:internalName="TaxCatchAll" ma:showField="CatchAllData" ma:web="904359a9-657a-42be-94d4-ee55f5e86d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57DA54-8FA8-4935-A8BA-D6C8CF8C1556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904359a9-657a-42be-94d4-ee55f5e86de6"/>
    <ds:schemaRef ds:uri="83db46a7-933b-4630-abe3-f2541658066e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D64667D-3A8C-4EBD-9B05-D7199A4356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A93B99-5036-49FF-9518-DA41A58F33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b46a7-933b-4630-abe3-f2541658066e"/>
    <ds:schemaRef ds:uri="904359a9-657a-42be-94d4-ee55f5e86d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197</Words>
  <Application>Microsoft Office PowerPoint</Application>
  <PresentationFormat>Widescreen</PresentationFormat>
  <Paragraphs>81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</vt:lpstr>
      <vt:lpstr>Topics in the Basics of Slide Shows -section</vt:lpstr>
      <vt:lpstr>American Apple Varieties</vt:lpstr>
      <vt:lpstr>Energy Usage of Building per Efficiency Category (kWh/m2 per Annum)</vt:lpstr>
      <vt:lpstr>Energy Usage of Building per Efficiency Category (kWh/m2 per Annum)</vt:lpstr>
      <vt:lpstr>Sales Tracking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Veera Kolehmainen</dc:creator>
  <cp:lastModifiedBy>Veera Kolehmainen</cp:lastModifiedBy>
  <cp:revision>9</cp:revision>
  <cp:lastPrinted>2022-07-28T10:49:50Z</cp:lastPrinted>
  <dcterms:created xsi:type="dcterms:W3CDTF">2022-07-27T08:44:58Z</dcterms:created>
  <dcterms:modified xsi:type="dcterms:W3CDTF">2022-07-29T10:17:37Z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  <property fmtid="{D5CDD505-2E9C-101B-9397-08002B2CF9AE}" pid="3" name="MediaServiceImageTags">
    <vt:lpwstr/>
  </property>
</Properties>
</file>